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sldIdLst>
    <p:sldId id="266" r:id="rId2"/>
    <p:sldId id="276" r:id="rId3"/>
    <p:sldId id="271" r:id="rId4"/>
    <p:sldId id="280" r:id="rId5"/>
    <p:sldId id="286" r:id="rId6"/>
    <p:sldId id="287" r:id="rId7"/>
    <p:sldId id="288" r:id="rId8"/>
  </p:sldIdLst>
  <p:sldSz cx="9144000" cy="6858000" type="screen4x3"/>
  <p:notesSz cx="6858000" cy="9144000"/>
  <p:embeddedFontLst>
    <p:embeddedFont>
      <p:font typeface="나눔고딕" panose="020B0600000101010101" charset="-127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나눔고딕 ExtraBold" panose="020B0600000101010101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배달의민족 한나" panose="020B0600000101010101" charset="-127"/>
      <p:regular r:id="rId18"/>
    </p:embeddedFont>
    <p:embeddedFont>
      <p:font typeface="나눔바른고딕" panose="020B0600000101010101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6E57"/>
    <a:srgbClr val="3B589E"/>
    <a:srgbClr val="CCFF33"/>
    <a:srgbClr val="99FF33"/>
    <a:srgbClr val="808000"/>
    <a:srgbClr val="996633"/>
    <a:srgbClr val="D8D148"/>
    <a:srgbClr val="A50021"/>
    <a:srgbClr val="758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1" autoAdjust="0"/>
    <p:restoredTop sz="95503" autoAdjust="0"/>
  </p:normalViewPr>
  <p:slideViewPr>
    <p:cSldViewPr>
      <p:cViewPr varScale="1">
        <p:scale>
          <a:sx n="82" d="100"/>
          <a:sy n="82" d="100"/>
        </p:scale>
        <p:origin x="1757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9771" y="2603483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짱구야</a:t>
            </a:r>
            <a:r>
              <a:rPr lang="en-US" altLang="ko-KR" sz="44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ko-KR" altLang="en-US" sz="44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도망가</a:t>
            </a:r>
            <a:r>
              <a:rPr lang="en-US" altLang="ko-KR" sz="44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3848" y="443733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2016180030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유재희</a:t>
            </a:r>
            <a:endParaRPr lang="ko-KR" altLang="en-US" sz="12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283968" y="191683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55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2235301" y="3557310"/>
            <a:ext cx="438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2D</a:t>
            </a:r>
            <a:r>
              <a:rPr lang="ko-KR" altLang="en-US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게임프로그래밍 </a:t>
            </a:r>
            <a:endParaRPr lang="en-US" altLang="ko-KR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차 발표</a:t>
            </a:r>
            <a:endParaRPr lang="en-US" altLang="ko-KR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227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목차</a:t>
            </a:r>
            <a:r>
              <a: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7604" y="2977813"/>
            <a:ext cx="115212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게임컨셉</a:t>
            </a:r>
            <a:endParaRPr lang="en-US" altLang="ko-KR" sz="32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70948" y="2994951"/>
            <a:ext cx="13928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개발범위</a:t>
            </a:r>
            <a:endParaRPr lang="en-US" altLang="ko-KR" sz="32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82156" y="3047538"/>
            <a:ext cx="260201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계획 대비 현재 진행 상황</a:t>
            </a:r>
            <a:endParaRPr lang="en-US" altLang="ko-KR" sz="28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2471314" y="2774800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245355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07858" y="2774800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41821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245355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4407858" y="4204381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2471314" y="2842934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4407858" y="283652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2411640" y="2368507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4345607" y="2405320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93759" y="238211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65876" y="2805412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67291" y="2748032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65876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865876" y="4204381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49876" y="2990794"/>
            <a:ext cx="273630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Github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commits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페이지</a:t>
            </a:r>
            <a:endParaRPr lang="en-US" altLang="ko-KR" sz="28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548680"/>
            <a:ext cx="2736304" cy="77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게임 컨셉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1547664" y="4653136"/>
            <a:ext cx="612068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‘2D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러닝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.’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유명 애니메이션 속 주인공 짱구가 게임 캐릭터가 되어 짱구를 쫓아오는 다른 캐릭터를 피해 목적지에 도착하는 게임이다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25"/>
          <p:cNvSpPr txBox="1">
            <a:spLocks noChangeArrowheads="1"/>
          </p:cNvSpPr>
          <p:nvPr/>
        </p:nvSpPr>
        <p:spPr bwMode="auto">
          <a:xfrm>
            <a:off x="3347864" y="1688417"/>
            <a:ext cx="21602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짱구야</a:t>
            </a:r>
            <a:r>
              <a:rPr lang="en-US" altLang="ko-KR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  <a:r>
              <a:rPr lang="ko-KR" altLang="en-US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도망가</a:t>
            </a:r>
            <a:r>
              <a:rPr lang="en-US" altLang="ko-KR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!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48" y="2215959"/>
            <a:ext cx="4248472" cy="25284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65475" y="541225"/>
            <a:ext cx="41044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범위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546674"/>
              </p:ext>
            </p:extLst>
          </p:nvPr>
        </p:nvGraphicFramePr>
        <p:xfrm>
          <a:off x="865475" y="1713170"/>
          <a:ext cx="7416800" cy="502852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02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4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내용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범위</a:t>
                      </a:r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컨트롤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baseline="0" dirty="0"/>
                        <a:t>&lt;</a:t>
                      </a:r>
                      <a:r>
                        <a:rPr lang="ko-KR" altLang="en-US" sz="1400" baseline="0" dirty="0"/>
                        <a:t>키 조작</a:t>
                      </a:r>
                      <a:r>
                        <a:rPr lang="en-US" altLang="ko-KR" sz="1400" baseline="0" dirty="0"/>
                        <a:t>&gt; </a:t>
                      </a:r>
                      <a:r>
                        <a:rPr lang="ko-KR" altLang="en-US" sz="1400" baseline="0" dirty="0"/>
                        <a:t>방향키</a:t>
                      </a:r>
                      <a:r>
                        <a:rPr lang="en-US" altLang="ko-KR" sz="1400" baseline="0" dirty="0"/>
                        <a:t>(Right) : </a:t>
                      </a:r>
                      <a:r>
                        <a:rPr lang="ko-KR" altLang="en-US" sz="1400" baseline="0" dirty="0"/>
                        <a:t>뛰기 </a:t>
                      </a:r>
                      <a:r>
                        <a:rPr lang="en-US" altLang="ko-KR" sz="1400" baseline="0" dirty="0"/>
                        <a:t>/ </a:t>
                      </a:r>
                      <a:r>
                        <a:rPr lang="ko-KR" altLang="en-US" sz="1400" baseline="0" dirty="0"/>
                        <a:t>방향키</a:t>
                      </a:r>
                      <a:r>
                        <a:rPr lang="en-US" altLang="ko-KR" sz="1400" baseline="0" dirty="0"/>
                        <a:t>(UP) : </a:t>
                      </a:r>
                      <a:r>
                        <a:rPr lang="ko-KR" altLang="en-US" sz="1400" baseline="0" dirty="0"/>
                        <a:t>점프</a:t>
                      </a:r>
                      <a:endParaRPr lang="en-US" altLang="ko-KR" sz="1400" baseline="0" dirty="0"/>
                    </a:p>
                    <a:p>
                      <a:pPr latinLnBrk="1"/>
                      <a:r>
                        <a:rPr lang="ko-KR" altLang="en-US" sz="1400" baseline="0" dirty="0"/>
                        <a:t>아이템 </a:t>
                      </a:r>
                      <a:r>
                        <a:rPr lang="en-US" altLang="ko-KR" sz="1400" baseline="0" dirty="0"/>
                        <a:t>: </a:t>
                      </a:r>
                      <a:r>
                        <a:rPr lang="ko-KR" altLang="en-US" sz="1400" baseline="0" dirty="0"/>
                        <a:t>공격 </a:t>
                      </a:r>
                      <a:r>
                        <a:rPr lang="en-US" altLang="ko-KR" sz="1400" baseline="0" dirty="0"/>
                        <a:t>(</a:t>
                      </a:r>
                      <a:r>
                        <a:rPr lang="ko-KR" altLang="en-US" sz="1400" baseline="0" dirty="0"/>
                        <a:t>울라 </a:t>
                      </a:r>
                      <a:r>
                        <a:rPr lang="ko-KR" altLang="en-US" sz="1400" baseline="0" dirty="0" err="1"/>
                        <a:t>울라</a:t>
                      </a:r>
                      <a:r>
                        <a:rPr lang="ko-KR" altLang="en-US" sz="1400" baseline="0" dirty="0"/>
                        <a:t> 춤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액션가면</a:t>
                      </a:r>
                      <a:r>
                        <a:rPr lang="en-US" altLang="ko-KR" sz="1400" baseline="0" dirty="0"/>
                        <a:t>) / </a:t>
                      </a:r>
                      <a:r>
                        <a:rPr lang="ko-KR" altLang="en-US" sz="1400" baseline="0" dirty="0"/>
                        <a:t>수비 </a:t>
                      </a:r>
                      <a:r>
                        <a:rPr lang="en-US" altLang="ko-KR" sz="1400" baseline="0" dirty="0"/>
                        <a:t>(</a:t>
                      </a:r>
                      <a:r>
                        <a:rPr lang="ko-KR" altLang="en-US" sz="1400" baseline="0" dirty="0"/>
                        <a:t>흰둥이</a:t>
                      </a:r>
                      <a:r>
                        <a:rPr lang="en-US" altLang="ko-KR" sz="1400" baseline="0" dirty="0"/>
                        <a:t>)</a:t>
                      </a:r>
                      <a:endParaRPr lang="ko-KR" altLang="en-US" sz="1400" dirty="0"/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난이도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개의 스테이지 설정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스테이지가 높아질 때마다 쫓아오는 캐릭터 속도 빠르게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캐릭터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단계 원장님</a:t>
                      </a:r>
                      <a:r>
                        <a:rPr lang="en-US" altLang="ko-KR" sz="1400" dirty="0"/>
                        <a:t>, 2</a:t>
                      </a:r>
                      <a:r>
                        <a:rPr lang="ko-KR" altLang="en-US" sz="1400" dirty="0"/>
                        <a:t>단계 오수</a:t>
                      </a:r>
                      <a:r>
                        <a:rPr lang="en-US" altLang="ko-KR" sz="1400" dirty="0"/>
                        <a:t>, 3</a:t>
                      </a:r>
                      <a:r>
                        <a:rPr lang="ko-KR" altLang="en-US" sz="1400" dirty="0"/>
                        <a:t>단계 엄마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가는 길에 있는 장애물도 더 많고 다양하게</a:t>
                      </a:r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 마다 배경 달라짐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(1</a:t>
                      </a:r>
                      <a:r>
                        <a:rPr lang="ko-KR" altLang="en-US" sz="1400" dirty="0"/>
                        <a:t>단계 친구들 만나러 가</a:t>
                      </a:r>
                      <a:r>
                        <a:rPr lang="ko-KR" altLang="en-US" sz="1400" baseline="0" dirty="0"/>
                        <a:t>는 길</a:t>
                      </a:r>
                      <a:r>
                        <a:rPr lang="en-US" altLang="ko-KR" sz="1400" baseline="0" dirty="0"/>
                        <a:t>, 2</a:t>
                      </a:r>
                      <a:r>
                        <a:rPr lang="ko-KR" altLang="en-US" sz="1400" baseline="0" dirty="0"/>
                        <a:t>단계 집 가는 골목</a:t>
                      </a:r>
                      <a:r>
                        <a:rPr lang="en-US" altLang="ko-KR" sz="1400" baseline="0" dirty="0"/>
                        <a:t>, 3</a:t>
                      </a:r>
                      <a:r>
                        <a:rPr lang="ko-KR" altLang="en-US" sz="1400" baseline="0"/>
                        <a:t>단계 이슬 누나 </a:t>
                      </a:r>
                      <a:r>
                        <a:rPr lang="ko-KR" altLang="en-US" sz="1400" baseline="0" dirty="0"/>
                        <a:t>있는 공원</a:t>
                      </a:r>
                      <a:r>
                        <a:rPr lang="en-US" altLang="ko-KR" sz="1400" baseline="0" dirty="0"/>
                        <a:t>)</a:t>
                      </a:r>
                      <a:r>
                        <a:rPr lang="ko-KR" altLang="en-US" sz="1400" baseline="0" dirty="0"/>
                        <a:t> </a:t>
                      </a:r>
                      <a:endParaRPr lang="en-US" altLang="ko-KR" sz="1400" dirty="0"/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기능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장애물에 충돌할 시 체력 감소 </a:t>
                      </a:r>
                      <a:r>
                        <a:rPr lang="en-US" altLang="ko-KR" sz="1400" dirty="0"/>
                        <a:t>(1</a:t>
                      </a:r>
                      <a:r>
                        <a:rPr lang="ko-KR" altLang="en-US" sz="1400" dirty="0"/>
                        <a:t>단계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번</a:t>
                      </a:r>
                      <a:r>
                        <a:rPr lang="en-US" altLang="ko-KR" sz="1400" dirty="0"/>
                        <a:t>, 2</a:t>
                      </a:r>
                      <a:r>
                        <a:rPr lang="ko-KR" altLang="en-US" sz="1400" dirty="0"/>
                        <a:t>단계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</a:t>
                      </a:r>
                      <a:r>
                        <a:rPr lang="en-US" altLang="ko-KR" sz="1400" dirty="0"/>
                        <a:t>, 3</a:t>
                      </a:r>
                      <a:r>
                        <a:rPr lang="ko-KR" altLang="en-US" sz="1400" dirty="0"/>
                        <a:t>단계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목적지에 도착할 시 다음 목적지를 향해 출발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up)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아이템을 먹으면 사용가능</a:t>
                      </a:r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2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원작 애니메이션 배경음악 및 효과음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부딪히는 소리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먹는 소리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잡히는 소리 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031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400" dirty="0"/>
                        <a:t>애니메이션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달리기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캐릭터와 장애물의 충돌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애니메이션 구현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스테이지의 이동</a:t>
                      </a:r>
                      <a:endParaRPr lang="en-US" altLang="ko-KR" sz="1400" dirty="0"/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55755" y="543163"/>
            <a:ext cx="41044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상황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90204B8-6AAF-43D9-B4BD-83437114A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2345"/>
              </p:ext>
            </p:extLst>
          </p:nvPr>
        </p:nvGraphicFramePr>
        <p:xfrm>
          <a:off x="342455" y="1749150"/>
          <a:ext cx="8459089" cy="472431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3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0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5" marB="45715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  <a:alpha val="69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/>
                        <a:t>제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(10/23~29)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계획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/>
                        <a:t>리소스 수집 및 맵 스케치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(90%)</a:t>
                      </a:r>
                      <a:r>
                        <a:rPr lang="ko-KR" altLang="en-US" sz="1400" dirty="0"/>
                        <a:t>리소스 수집 및 편집 완료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맵 스케치</a:t>
                      </a:r>
                      <a:r>
                        <a:rPr lang="en-US" altLang="ko-KR" sz="1400" dirty="0"/>
                        <a:t>(1</a:t>
                      </a:r>
                      <a:r>
                        <a:rPr lang="ko-KR" altLang="en-US" sz="1400" dirty="0"/>
                        <a:t>단계 돌길</a:t>
                      </a:r>
                      <a:r>
                        <a:rPr lang="en-US" altLang="ko-KR" sz="1400" dirty="0"/>
                        <a:t>, 2</a:t>
                      </a:r>
                      <a:r>
                        <a:rPr lang="ko-KR" altLang="en-US" sz="1400" dirty="0"/>
                        <a:t>단계 벽돌</a:t>
                      </a:r>
                      <a:r>
                        <a:rPr lang="en-US" altLang="ko-KR" sz="1400" dirty="0"/>
                        <a:t>, 3</a:t>
                      </a:r>
                      <a:r>
                        <a:rPr lang="ko-KR" altLang="en-US" sz="1400" dirty="0"/>
                        <a:t>단계 잔디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완료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계속해서 수정하고 변동 있었음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/>
                        <a:t>제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(10/30~11/5)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계획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/>
                        <a:t>주인공 캐릭터 및 적 캐릭터 설정 </a:t>
                      </a:r>
                      <a:r>
                        <a:rPr lang="en-US" altLang="ko-KR" sz="1400" dirty="0"/>
                        <a:t>&amp; </a:t>
                      </a:r>
                      <a:r>
                        <a:rPr lang="ko-KR" altLang="en-US" sz="1400" dirty="0"/>
                        <a:t>움직임 구현</a:t>
                      </a: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(70%)</a:t>
                      </a:r>
                      <a:r>
                        <a:rPr lang="ko-KR" altLang="en-US" sz="1400" dirty="0"/>
                        <a:t>주인공 캐릭터 뛰기 완료</a:t>
                      </a:r>
                      <a:r>
                        <a:rPr lang="en-US" altLang="ko-KR" sz="1400" dirty="0"/>
                        <a:t> &amp; </a:t>
                      </a:r>
                      <a:r>
                        <a:rPr lang="ko-KR" altLang="en-US" sz="1400" dirty="0"/>
                        <a:t>점프 오류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위치 및 속도 완료</a:t>
                      </a:r>
                      <a:r>
                        <a:rPr lang="en-US" altLang="ko-KR" sz="1400" dirty="0"/>
                        <a:t>. / </a:t>
                      </a:r>
                      <a:r>
                        <a:rPr lang="ko-KR" altLang="en-US" sz="1400" dirty="0"/>
                        <a:t>적 캐릭터 자동 뛰기 완료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위치 및 속도 완료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계속 시현해보고 수정 예정</a:t>
                      </a:r>
                      <a:r>
                        <a:rPr lang="en-US" altLang="ko-KR" sz="1400" dirty="0"/>
                        <a:t>). -&gt; </a:t>
                      </a:r>
                      <a:r>
                        <a:rPr lang="ko-KR" altLang="en-US" sz="1400" dirty="0"/>
                        <a:t>주인공 캐릭터의 아이템 구현은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 예정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두 캐릭터의 충돌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 예정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(11/6~ 12)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계획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/>
                        <a:t>단계별 스테이지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(100%) 1</a:t>
                      </a:r>
                      <a:r>
                        <a:rPr lang="ko-KR" altLang="en-US" sz="1400" dirty="0"/>
                        <a:t>단계 돌길</a:t>
                      </a:r>
                      <a:r>
                        <a:rPr lang="en-US" altLang="ko-KR" sz="1400" dirty="0"/>
                        <a:t>-&gt;</a:t>
                      </a:r>
                      <a:r>
                        <a:rPr lang="ko-KR" altLang="en-US" sz="1400" dirty="0"/>
                        <a:t>친구들</a:t>
                      </a:r>
                      <a:r>
                        <a:rPr lang="en-US" altLang="ko-KR" sz="1400" dirty="0"/>
                        <a:t>, 2</a:t>
                      </a:r>
                      <a:r>
                        <a:rPr lang="ko-KR" altLang="en-US" sz="1400" dirty="0"/>
                        <a:t>단계 벽돌</a:t>
                      </a:r>
                      <a:r>
                        <a:rPr lang="en-US" altLang="ko-KR" sz="1400" dirty="0"/>
                        <a:t>-&gt;</a:t>
                      </a:r>
                      <a:r>
                        <a:rPr lang="ko-KR" altLang="en-US" sz="1400" dirty="0"/>
                        <a:t>집</a:t>
                      </a:r>
                      <a:r>
                        <a:rPr lang="en-US" altLang="ko-KR" sz="1400" dirty="0"/>
                        <a:t>, 3</a:t>
                      </a:r>
                      <a:r>
                        <a:rPr lang="ko-KR" altLang="en-US" sz="1400" dirty="0"/>
                        <a:t>단계 잔디</a:t>
                      </a:r>
                      <a:r>
                        <a:rPr lang="en-US" altLang="ko-KR" sz="1400" dirty="0"/>
                        <a:t>-&gt;</a:t>
                      </a:r>
                      <a:r>
                        <a:rPr lang="ko-KR" altLang="en-US" sz="1400" dirty="0"/>
                        <a:t>이슬누나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목적지의 위치 및 속도 구현 완료</a:t>
                      </a: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209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(11/13~11/19)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</a:t>
                      </a:r>
                      <a:endParaRPr lang="en-US" altLang="ko-KR" sz="14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획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aseline="0" dirty="0"/>
                        <a:t>중간 점검 및 추가</a:t>
                      </a:r>
                      <a:r>
                        <a:rPr lang="en-US" altLang="ko-KR" sz="1400" baseline="0" dirty="0"/>
                        <a:t>/</a:t>
                      </a:r>
                      <a:r>
                        <a:rPr lang="ko-KR" altLang="en-US" sz="1400" baseline="0" dirty="0"/>
                        <a:t>보완 시간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209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  <a:alpha val="69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결</a:t>
                      </a:r>
                      <a:endParaRPr lang="en-US" altLang="ko-KR" sz="14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점프 오류 수정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게임 중간 점검 해보면서 캐릭터 속도 수정 완료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1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55754" y="543164"/>
            <a:ext cx="414829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Github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커밋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통계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5429241-9FDB-4E49-875B-123A00ECA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37" y="1628800"/>
            <a:ext cx="6452550" cy="457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3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37365" y="542630"/>
            <a:ext cx="414829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게임 실행 영상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y Movie">
            <a:hlinkClick r:id="" action="ppaction://media"/>
            <a:extLst>
              <a:ext uri="{FF2B5EF4-FFF2-40B4-BE49-F238E27FC236}">
                <a16:creationId xmlns:a16="http://schemas.microsoft.com/office/drawing/2014/main" id="{23DB6732-423C-4323-A401-CC627136F5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512" y="16956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4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423</Words>
  <Application>Microsoft Office PowerPoint</Application>
  <PresentationFormat>화면 슬라이드 쇼(4:3)</PresentationFormat>
  <Paragraphs>77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나눔고딕</vt:lpstr>
      <vt:lpstr>Calibri</vt:lpstr>
      <vt:lpstr>나눔고딕 ExtraBold</vt:lpstr>
      <vt:lpstr>Arial</vt:lpstr>
      <vt:lpstr>맑은 고딕</vt:lpstr>
      <vt:lpstr>배달의민족 한나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Jaehie You</cp:lastModifiedBy>
  <cp:revision>77</cp:revision>
  <dcterms:created xsi:type="dcterms:W3CDTF">2014-05-20T10:28:59Z</dcterms:created>
  <dcterms:modified xsi:type="dcterms:W3CDTF">2017-11-21T07:39:47Z</dcterms:modified>
</cp:coreProperties>
</file>